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58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3" autoAdjust="0"/>
    <p:restoredTop sz="94660"/>
  </p:normalViewPr>
  <p:slideViewPr>
    <p:cSldViewPr snapToGrid="0">
      <p:cViewPr varScale="1">
        <p:scale>
          <a:sx n="57" d="100"/>
          <a:sy n="57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3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3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7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3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4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9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CAD6B-94D3-4EC0-94DC-1886D06F1D1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64DCE-EBF9-429E-A60E-B51BECD4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00" r="93000">
                        <a14:foregroundMark x1="68400" y1="52400" x2="80800" y2="52600"/>
                        <a14:foregroundMark x1="69200" y1="50800" x2="81200" y2="50600"/>
                        <a14:foregroundMark x1="71400" y1="52400" x2="84200" y2="50800"/>
                        <a14:foregroundMark x1="69200" y1="49000" x2="76800" y2="50400"/>
                        <a14:foregroundMark x1="68800" y1="48800" x2="85800" y2="50600"/>
                        <a14:foregroundMark x1="90800" y1="56800" x2="90800" y2="59200"/>
                        <a14:foregroundMark x1="37800" y1="18800" x2="46000" y2="26600"/>
                        <a14:foregroundMark x1="38200" y1="17200" x2="34000" y2="19800"/>
                        <a14:foregroundMark x1="49200" y1="32200" x2="51800" y2="34600"/>
                        <a14:foregroundMark x1="49600" y1="32600" x2="46200" y2="28600"/>
                        <a14:foregroundMark x1="49600" y1="41400" x2="49600" y2="41400"/>
                        <a14:foregroundMark x1="38000" y1="17000" x2="33200" y2="19200"/>
                        <a14:foregroundMark x1="10400" y1="57800" x2="9000" y2="63600"/>
                        <a14:backgroundMark x1="86400" y1="65600" x2="81200" y2="66600"/>
                        <a14:backgroundMark x1="95600" y1="65800" x2="79200" y2="68200"/>
                        <a14:backgroundMark x1="88200" y1="66000" x2="67600" y2="6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0" b="89989" l="0" r="100000">
                        <a14:foregroundMark x1="53281" y1="26474" x2="70189" y2="37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880" t="-6477" r="-7089" b="-8492"/>
          <a:stretch/>
        </p:blipFill>
        <p:spPr>
          <a:xfrm>
            <a:off x="3844130" y="1322704"/>
            <a:ext cx="5002690" cy="5002690"/>
          </a:xfrm>
        </p:spPr>
      </p:pic>
    </p:spTree>
    <p:extLst>
      <p:ext uri="{BB962C8B-B14F-4D97-AF65-F5344CB8AC3E}">
        <p14:creationId xmlns:p14="http://schemas.microsoft.com/office/powerpoint/2010/main" val="324019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4" t="-3495" r="-4988" b="-6656"/>
          <a:stretch/>
        </p:blipFill>
        <p:spPr>
          <a:xfrm>
            <a:off x="4206240" y="1383984"/>
            <a:ext cx="4792979" cy="4792979"/>
          </a:xfrm>
        </p:spPr>
      </p:pic>
    </p:spTree>
    <p:extLst>
      <p:ext uri="{BB962C8B-B14F-4D97-AF65-F5344CB8AC3E}">
        <p14:creationId xmlns:p14="http://schemas.microsoft.com/office/powerpoint/2010/main" val="324638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7" b="89684" l="0" r="100000">
                        <a14:backgroundMark x1="94842" y1="70549" x2="68220" y2="79534"/>
                        <a14:backgroundMark x1="83028" y1="73544" x2="56572" y2="76373"/>
                        <a14:backgroundMark x1="4326" y1="68552" x2="23794" y2="76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151" t="-2275" r="-3236" b="-3919"/>
          <a:stretch/>
        </p:blipFill>
        <p:spPr>
          <a:xfrm>
            <a:off x="3920331" y="1825625"/>
            <a:ext cx="4629310" cy="4620896"/>
          </a:xfrm>
        </p:spPr>
      </p:pic>
    </p:spTree>
    <p:extLst>
      <p:ext uri="{BB962C8B-B14F-4D97-AF65-F5344CB8AC3E}">
        <p14:creationId xmlns:p14="http://schemas.microsoft.com/office/powerpoint/2010/main" val="89414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>
                        <a14:backgroundMark x1="5167" y1="67167" x2="17333" y2="75500"/>
                        <a14:backgroundMark x1="8667" y1="67667" x2="21333" y2="74167"/>
                        <a14:backgroundMark x1="14667" y1="72000" x2="31333" y2="74167"/>
                        <a14:backgroundMark x1="94500" y1="68667" x2="68500" y2="78500"/>
                        <a14:backgroundMark x1="92333" y1="68167" x2="68833" y2="76000"/>
                        <a14:backgroundMark x1="94667" y1="69833" x2="54500" y2="77333"/>
                        <a14:backgroundMark x1="53000" y1="77333" x2="92167" y2="6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27" t="-1751" r="-3587" b="-3743"/>
          <a:stretch/>
        </p:blipFill>
        <p:spPr>
          <a:xfrm>
            <a:off x="3920331" y="1825625"/>
            <a:ext cx="4621690" cy="4590416"/>
          </a:xfrm>
        </p:spPr>
      </p:pic>
    </p:spTree>
    <p:extLst>
      <p:ext uri="{BB962C8B-B14F-4D97-AF65-F5344CB8AC3E}">
        <p14:creationId xmlns:p14="http://schemas.microsoft.com/office/powerpoint/2010/main" val="3301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>
                        <a14:foregroundMark x1="27833" y1="50833" x2="48667" y2="51167"/>
                        <a14:foregroundMark x1="51167" y1="43000" x2="61000" y2="48500"/>
                        <a14:foregroundMark x1="47833" y1="41500" x2="53667" y2="43167"/>
                        <a14:foregroundMark x1="48500" y1="41000" x2="56833" y2="45000"/>
                        <a14:foregroundMark x1="49333" y1="42000" x2="56667" y2="45000"/>
                        <a14:foregroundMark x1="48000" y1="40833" x2="53167" y2="43167"/>
                        <a14:foregroundMark x1="58833" y1="48000" x2="73833" y2="52500"/>
                        <a14:backgroundMark x1="1333" y1="49500" x2="167" y2="68833"/>
                        <a14:backgroundMark x1="97500" y1="71833" x2="70500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04" t="-3326" r="-4111" b="-7089"/>
          <a:stretch/>
        </p:blipFill>
        <p:spPr>
          <a:xfrm>
            <a:off x="3927950" y="936465"/>
            <a:ext cx="4804569" cy="4804569"/>
          </a:xfrm>
        </p:spPr>
      </p:pic>
    </p:spTree>
    <p:extLst>
      <p:ext uri="{BB962C8B-B14F-4D97-AF65-F5344CB8AC3E}">
        <p14:creationId xmlns:p14="http://schemas.microsoft.com/office/powerpoint/2010/main" val="319686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>
                        <a14:foregroundMark x1="39833" y1="37000" x2="76167" y2="55667"/>
                        <a14:foregroundMark x1="68000" y1="50667" x2="68000" y2="50667"/>
                        <a14:foregroundMark x1="64500" y1="49333" x2="64500" y2="49333"/>
                        <a14:foregroundMark x1="59833" y1="47167" x2="59833" y2="47167"/>
                        <a14:foregroundMark x1="60500" y1="47000" x2="60500" y2="47000"/>
                        <a14:foregroundMark x1="40000" y1="37000" x2="59167" y2="46333"/>
                        <a14:backgroundMark x1="95833" y1="71500" x2="86000" y2="73500"/>
                        <a14:backgroundMark x1="97000" y1="70833" x2="94167" y2="71167"/>
                        <a14:backgroundMark x1="97667" y1="70667" x2="78667" y2="7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04" t="174" r="-2535" b="-6914"/>
          <a:stretch/>
        </p:blipFill>
        <p:spPr>
          <a:xfrm>
            <a:off x="4148930" y="469264"/>
            <a:ext cx="4644549" cy="4644549"/>
          </a:xfrm>
        </p:spPr>
      </p:pic>
    </p:spTree>
    <p:extLst>
      <p:ext uri="{BB962C8B-B14F-4D97-AF65-F5344CB8AC3E}">
        <p14:creationId xmlns:p14="http://schemas.microsoft.com/office/powerpoint/2010/main" val="289946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>
                        <a14:foregroundMark x1="25000" y1="51667" x2="49000" y2="50000"/>
                        <a14:foregroundMark x1="32500" y1="52833" x2="48000" y2="43333"/>
                        <a14:foregroundMark x1="45500" y1="41167" x2="61167" y2="48167"/>
                        <a14:foregroundMark x1="44167" y1="40500" x2="67667" y2="51000"/>
                        <a14:foregroundMark x1="8167" y1="43500" x2="8167" y2="43500"/>
                        <a14:foregroundMark x1="8167" y1="43167" x2="8167" y2="43167"/>
                        <a14:backgroundMark x1="96167" y1="72333" x2="79667" y2="75333"/>
                        <a14:backgroundMark x1="93833" y1="74000" x2="73333" y2="74833"/>
                        <a14:backgroundMark x1="2500" y1="73500" x2="45000" y2="75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03" t="-1" r="-1642" b="-4444"/>
          <a:stretch/>
        </p:blipFill>
        <p:spPr>
          <a:xfrm>
            <a:off x="3920330" y="1825624"/>
            <a:ext cx="4544695" cy="4544695"/>
          </a:xfrm>
        </p:spPr>
      </p:pic>
    </p:spTree>
    <p:extLst>
      <p:ext uri="{BB962C8B-B14F-4D97-AF65-F5344CB8AC3E}">
        <p14:creationId xmlns:p14="http://schemas.microsoft.com/office/powerpoint/2010/main" val="414827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97200">
                        <a14:backgroundMark x1="61000" y1="77200" x2="49600" y2="79000"/>
                        <a14:backgroundMark x1="64400" y1="77600" x2="34000" y2="78800"/>
                        <a14:backgroundMark x1="49600" y1="78600" x2="35600" y2="77200"/>
                        <a14:backgroundMark x1="70400" y1="67800" x2="90800" y2="67800"/>
                        <a14:backgroundMark x1="65400" y1="67400" x2="65400" y2="6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1641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00" r="94600">
                        <a14:foregroundMark x1="42200" y1="19600" x2="44200" y2="27800"/>
                        <a14:foregroundMark x1="58000" y1="45200" x2="71800" y2="52600"/>
                        <a14:foregroundMark x1="59600" y1="46400" x2="79200" y2="55200"/>
                        <a14:foregroundMark x1="73800" y1="52800" x2="87000" y2="56200"/>
                        <a14:foregroundMark x1="40800" y1="18600" x2="40800" y2="18600"/>
                        <a14:foregroundMark x1="22800" y1="17400" x2="22800" y2="17400"/>
                        <a14:foregroundMark x1="24000" y1="18000" x2="23200" y2="25800"/>
                        <a14:foregroundMark x1="11400" y1="54800" x2="19000" y2="56400"/>
                        <a14:backgroundMark x1="84400" y1="73000" x2="65800" y2="78200"/>
                        <a14:backgroundMark x1="78800" y1="75600" x2="69000" y2="75200"/>
                        <a14:backgroundMark x1="67000" y1="74600" x2="68200" y2="78000"/>
                        <a14:backgroundMark x1="74200" y1="73000" x2="76200" y2="75000"/>
                        <a14:backgroundMark x1="63600" y1="74600" x2="64800" y2="80600"/>
                        <a14:backgroundMark x1="60400" y1="74800" x2="60600" y2="80000"/>
                        <a14:backgroundMark x1="57200" y1="74600" x2="57200" y2="81600"/>
                        <a14:backgroundMark x1="23200" y1="19400" x2="23000" y2="22000"/>
                        <a14:backgroundMark x1="23200" y1="18800" x2="23200" y2="1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213" t="176" r="-4028" b="-10416"/>
          <a:stretch/>
        </p:blipFill>
        <p:spPr>
          <a:xfrm>
            <a:off x="3474720" y="1825624"/>
            <a:ext cx="4796949" cy="4796949"/>
          </a:xfrm>
        </p:spPr>
      </p:pic>
    </p:spTree>
    <p:extLst>
      <p:ext uri="{BB962C8B-B14F-4D97-AF65-F5344CB8AC3E}">
        <p14:creationId xmlns:p14="http://schemas.microsoft.com/office/powerpoint/2010/main" val="159512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800" y1="35600" x2="19400" y2="53000"/>
                        <a14:foregroundMark x1="29200" y1="35800" x2="34600" y2="56200"/>
                        <a14:foregroundMark x1="28800" y1="35600" x2="29600" y2="56000"/>
                        <a14:foregroundMark x1="31800" y1="38800" x2="31800" y2="39800"/>
                        <a14:foregroundMark x1="40600" y1="33800" x2="61800" y2="51400"/>
                        <a14:foregroundMark x1="42000" y1="32600" x2="49000" y2="39800"/>
                        <a14:foregroundMark x1="48600" y1="45200" x2="77200" y2="53600"/>
                        <a14:backgroundMark x1="64800" y1="74800" x2="99800" y2="64800"/>
                        <a14:backgroundMark x1="58200" y1="72800" x2="82800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26" t="1871" r="-2121" b="-5720"/>
          <a:stretch/>
        </p:blipFill>
        <p:spPr>
          <a:xfrm>
            <a:off x="2673991" y="1869466"/>
            <a:ext cx="4518808" cy="4518808"/>
          </a:xfrm>
        </p:spPr>
      </p:pic>
    </p:spTree>
    <p:extLst>
      <p:ext uri="{BB962C8B-B14F-4D97-AF65-F5344CB8AC3E}">
        <p14:creationId xmlns:p14="http://schemas.microsoft.com/office/powerpoint/2010/main" val="72006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0" b="90000" l="5400" r="97200">
                        <a14:foregroundMark x1="73200" y1="50000" x2="81600" y2="57200"/>
                        <a14:foregroundMark x1="78400" y1="51200" x2="86200" y2="54600"/>
                        <a14:foregroundMark x1="86000" y1="54000" x2="81000" y2="50800"/>
                        <a14:foregroundMark x1="86600" y1="54400" x2="82400" y2="51400"/>
                        <a14:foregroundMark x1="87600" y1="55800" x2="78800" y2="54800"/>
                        <a14:foregroundMark x1="53400" y1="25600" x2="45600" y2="29200"/>
                        <a14:foregroundMark x1="54200" y1="24400" x2="45800" y2="27200"/>
                        <a14:foregroundMark x1="53400" y1="24600" x2="49400" y2="24600"/>
                        <a14:foregroundMark x1="28200" y1="23800" x2="18400" y2="27800"/>
                        <a14:foregroundMark x1="28200" y1="23400" x2="20000" y2="26000"/>
                        <a14:foregroundMark x1="28800" y1="23000" x2="23200" y2="23600"/>
                        <a14:backgroundMark x1="67000" y1="66800" x2="56000" y2="67800"/>
                        <a14:backgroundMark x1="61200" y1="67200" x2="51800" y2="68600"/>
                        <a14:backgroundMark x1="61000" y1="66000" x2="51600" y2="67400"/>
                        <a14:backgroundMark x1="66800" y1="66600" x2="91800" y2="6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62" y="14732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0092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0" b="89400" l="5800" r="95800">
                        <a14:foregroundMark x1="38200" y1="27800" x2="52400" y2="47600"/>
                        <a14:foregroundMark x1="45000" y1="38800" x2="69600" y2="57400"/>
                        <a14:foregroundMark x1="55400" y1="46400" x2="55400" y2="46400"/>
                        <a14:foregroundMark x1="56600" y1="47400" x2="56600" y2="47400"/>
                        <a14:foregroundMark x1="72000" y1="56800" x2="62400" y2="51200"/>
                        <a14:foregroundMark x1="78600" y1="59200" x2="80000" y2="59600"/>
                        <a14:foregroundMark x1="82000" y1="60000" x2="83200" y2="59600"/>
                        <a14:foregroundMark x1="84200" y1="59400" x2="77600" y2="58400"/>
                        <a14:foregroundMark x1="85800" y1="59200" x2="85800" y2="59200"/>
                        <a14:foregroundMark x1="86400" y1="59600" x2="74000" y2="56400"/>
                        <a14:foregroundMark x1="75800" y1="61800" x2="41200" y2="33200"/>
                        <a14:foregroundMark x1="41000" y1="29800" x2="64400" y2="55000"/>
                        <a14:foregroundMark x1="74000" y1="56600" x2="60000" y2="49000"/>
                        <a14:backgroundMark x1="14000" y1="18800" x2="14000" y2="18800"/>
                        <a14:backgroundMark x1="81000" y1="75200" x2="81000" y2="75200"/>
                        <a14:backgroundMark x1="80000" y1="75600" x2="80000" y2="75600"/>
                        <a14:backgroundMark x1="76600" y1="76600" x2="76600" y2="76600"/>
                        <a14:backgroundMark x1="76600" y1="76000" x2="76600" y2="7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402" t="2801" r="-2164" b="-9364"/>
          <a:stretch/>
        </p:blipFill>
        <p:spPr>
          <a:xfrm>
            <a:off x="3634740" y="1825624"/>
            <a:ext cx="4636929" cy="4636929"/>
          </a:xfrm>
        </p:spPr>
      </p:pic>
    </p:spTree>
    <p:extLst>
      <p:ext uri="{BB962C8B-B14F-4D97-AF65-F5344CB8AC3E}">
        <p14:creationId xmlns:p14="http://schemas.microsoft.com/office/powerpoint/2010/main" val="152463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7" t="6220" r="-2742" b="-10507"/>
          <a:stretch/>
        </p:blipFill>
        <p:spPr>
          <a:xfrm>
            <a:off x="3920330" y="1639094"/>
            <a:ext cx="4537869" cy="4537869"/>
          </a:xfrm>
        </p:spPr>
      </p:pic>
    </p:spTree>
    <p:extLst>
      <p:ext uri="{BB962C8B-B14F-4D97-AF65-F5344CB8AC3E}">
        <p14:creationId xmlns:p14="http://schemas.microsoft.com/office/powerpoint/2010/main" val="338803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99411" y="779135"/>
            <a:ext cx="2743200" cy="497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18302" r="300" b="-18302"/>
          <a:stretch/>
        </p:blipFill>
        <p:spPr>
          <a:xfrm>
            <a:off x="3715047" y="1048047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7" b="-10507"/>
          <a:stretch/>
        </p:blipFill>
        <p:spPr>
          <a:xfrm>
            <a:off x="-111035" y="643798"/>
            <a:ext cx="5058477" cy="50584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10225" r="-173" b="-10225"/>
          <a:stretch/>
        </p:blipFill>
        <p:spPr>
          <a:xfrm>
            <a:off x="5405710" y="835387"/>
            <a:ext cx="5058477" cy="5058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5709" y="4650852"/>
            <a:ext cx="5058477" cy="124301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05708" y="835387"/>
            <a:ext cx="5058477" cy="124301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1" r="-2613" b="-5643"/>
          <a:stretch/>
        </p:blipFill>
        <p:spPr>
          <a:xfrm>
            <a:off x="3267635" y="768681"/>
            <a:ext cx="5634318" cy="56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3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8" t="616" r="-3361" b="-6615"/>
          <a:stretch/>
        </p:blipFill>
        <p:spPr>
          <a:xfrm>
            <a:off x="3711388" y="1825624"/>
            <a:ext cx="4612341" cy="4612341"/>
          </a:xfrm>
        </p:spPr>
      </p:pic>
    </p:spTree>
    <p:extLst>
      <p:ext uri="{BB962C8B-B14F-4D97-AF65-F5344CB8AC3E}">
        <p14:creationId xmlns:p14="http://schemas.microsoft.com/office/powerpoint/2010/main" val="310613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6200">
                        <a14:foregroundMark x1="16200" y1="27200" x2="31200" y2="24600"/>
                        <a14:foregroundMark x1="63600" y1="51600" x2="84000" y2="50600"/>
                        <a14:foregroundMark x1="65400" y1="50200" x2="79200" y2="51000"/>
                        <a14:foregroundMark x1="65400" y1="49200" x2="76000" y2="51600"/>
                        <a14:foregroundMark x1="65600" y1="49600" x2="81000" y2="50600"/>
                        <a14:foregroundMark x1="64600" y1="49200" x2="73000" y2="50000"/>
                        <a14:foregroundMark x1="64000" y1="48000" x2="74600" y2="51000"/>
                        <a14:foregroundMark x1="14600" y1="29000" x2="14600" y2="29000"/>
                        <a14:foregroundMark x1="14200" y1="30400" x2="12200" y2="34400"/>
                        <a14:backgroundMark x1="93000" y1="64000" x2="71800" y2="72000"/>
                        <a14:backgroundMark x1="89400" y1="64800" x2="67600" y2="70800"/>
                        <a14:backgroundMark x1="91200" y1="64400" x2="66200" y2="6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6288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000" r="94600">
                        <a14:foregroundMark x1="81400" y1="51800" x2="56800" y2="48000"/>
                        <a14:foregroundMark x1="84000" y1="57600" x2="78800" y2="60200"/>
                        <a14:foregroundMark x1="77000" y1="59800" x2="65400" y2="62600"/>
                        <a14:foregroundMark x1="71200" y1="59800" x2="56800" y2="62400"/>
                        <a14:foregroundMark x1="67800" y1="59800" x2="49600" y2="61600"/>
                        <a14:foregroundMark x1="88600" y1="56800" x2="83200" y2="59000"/>
                        <a14:foregroundMark x1="64200" y1="48200" x2="87000" y2="52600"/>
                        <a14:foregroundMark x1="85600" y1="51200" x2="77200" y2="51200"/>
                        <a14:foregroundMark x1="82600" y1="51200" x2="73800" y2="51000"/>
                        <a14:backgroundMark x1="88200" y1="64600" x2="61000" y2="74000"/>
                        <a14:backgroundMark x1="88400" y1="64000" x2="70200" y2="68200"/>
                        <a14:backgroundMark x1="84000" y1="66200" x2="64000" y2="68000"/>
                        <a14:backgroundMark x1="79200" y1="65400" x2="65400" y2="68400"/>
                        <a14:backgroundMark x1="77400" y1="66600" x2="61800" y2="6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4232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400" r="94400">
                        <a14:foregroundMark x1="37400" y1="30200" x2="37400" y2="36800"/>
                        <a14:foregroundMark x1="37200" y1="28400" x2="35200" y2="32200"/>
                        <a14:foregroundMark x1="59200" y1="48800" x2="83000" y2="51800"/>
                        <a14:foregroundMark x1="70400" y1="48200" x2="84400" y2="51000"/>
                        <a14:foregroundMark x1="71400" y1="47400" x2="76800" y2="49400"/>
                        <a14:backgroundMark x1="85800" y1="64800" x2="76000" y2="6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1562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4400">
                        <a14:foregroundMark x1="38200" y1="29800" x2="38200" y2="35400"/>
                        <a14:foregroundMark x1="38800" y1="31200" x2="85400" y2="55400"/>
                        <a14:foregroundMark x1="83000" y1="53000" x2="80200" y2="51600"/>
                        <a14:foregroundMark x1="39400" y1="28600" x2="47800" y2="35200"/>
                        <a14:foregroundMark x1="52600" y1="50600" x2="52600" y2="50600"/>
                        <a14:foregroundMark x1="37000" y1="29200" x2="36200" y2="32200"/>
                        <a14:foregroundMark x1="38200" y1="29200" x2="38200" y2="28600"/>
                        <a14:foregroundMark x1="38000" y1="28200" x2="38000" y2="28200"/>
                        <a14:foregroundMark x1="85400" y1="53000" x2="70200" y2="47800"/>
                        <a14:foregroundMark x1="85800" y1="52800" x2="84400" y2="52000"/>
                        <a14:foregroundMark x1="80000" y1="50400" x2="69200" y2="46600"/>
                        <a14:foregroundMark x1="70600" y1="47800" x2="43400" y2="33000"/>
                        <a14:backgroundMark x1="90000" y1="65200" x2="79600" y2="68200"/>
                        <a14:backgroundMark x1="88800" y1="66400" x2="72200" y2="67200"/>
                        <a14:backgroundMark x1="89200" y1="66000" x2="72600" y2="67800"/>
                        <a14:backgroundMark x1="91200" y1="64200" x2="74000" y2="68800"/>
                        <a14:backgroundMark x1="92800" y1="66000" x2="62000" y2="6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1206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800" y1="35000" x2="18400" y2="39800"/>
                        <a14:foregroundMark x1="18600" y1="39200" x2="22800" y2="41600"/>
                        <a14:foregroundMark x1="23200" y1="41800" x2="32200" y2="40800"/>
                        <a14:foregroundMark x1="28200" y1="41400" x2="36200" y2="36800"/>
                        <a14:foregroundMark x1="36600" y1="36200" x2="26200" y2="42800"/>
                        <a14:foregroundMark x1="19800" y1="40600" x2="26800" y2="42000"/>
                        <a14:foregroundMark x1="18000" y1="38200" x2="21800" y2="41000"/>
                        <a14:foregroundMark x1="19000" y1="38400" x2="20400" y2="39800"/>
                        <a14:foregroundMark x1="14800" y1="35600" x2="12600" y2="34000"/>
                        <a14:backgroundMark x1="88800" y1="66800" x2="76200" y2="68800"/>
                        <a14:backgroundMark x1="21800" y1="69400" x2="1800" y2="64400"/>
                        <a14:backgroundMark x1="5200" y1="66000" x2="35600" y2="7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91" y="181038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327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30" r="97383">
                        <a14:backgroundMark x1="82480" y1="70333" x2="65188" y2="74333"/>
                        <a14:backgroundMark x1="79067" y1="70111" x2="62002" y2="74111"/>
                        <a14:backgroundMark x1="8419" y1="70111" x2="16155" y2="72444"/>
                        <a14:backgroundMark x1="58589" y1="74889" x2="70307" y2="71889"/>
                        <a14:backgroundMark x1="58589" y1="74111" x2="77474" y2="70111"/>
                        <a14:backgroundMark x1="4096" y1="69556" x2="23094" y2="7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97" y="1825625"/>
            <a:ext cx="4249806" cy="4351338"/>
          </a:xfrm>
        </p:spPr>
      </p:pic>
    </p:spTree>
    <p:extLst>
      <p:ext uri="{BB962C8B-B14F-4D97-AF65-F5344CB8AC3E}">
        <p14:creationId xmlns:p14="http://schemas.microsoft.com/office/powerpoint/2010/main" val="393248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00" r="95900">
                        <a14:backgroundMark x1="86800" y1="65900" x2="67700" y2="71500"/>
                        <a14:backgroundMark x1="84100" y1="67300" x2="70500" y2="68500"/>
                        <a14:backgroundMark x1="81000" y1="67100" x2="63700" y2="69800"/>
                        <a14:backgroundMark x1="8100" y1="67100" x2="23900" y2="69600"/>
                        <a14:backgroundMark x1="12900" y1="69100" x2="34600" y2="6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71" y="187896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5408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16</cp:revision>
  <dcterms:created xsi:type="dcterms:W3CDTF">2022-10-07T19:32:59Z</dcterms:created>
  <dcterms:modified xsi:type="dcterms:W3CDTF">2022-10-09T08:20:19Z</dcterms:modified>
</cp:coreProperties>
</file>